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Libre Baskerville"/>
      <p:regular r:id="rId17"/>
    </p:embeddedFont>
    <p:embeddedFont>
      <p:font typeface="Libre Baskerville"/>
      <p:regular r:id="rId18"/>
    </p:embeddedFont>
    <p:embeddedFont>
      <p:font typeface="Libre Baskerville"/>
      <p:regular r:id="rId19"/>
    </p:embeddedFont>
    <p:embeddedFont>
      <p:font typeface="Libre Baskerville"/>
      <p:regular r:id="rId20"/>
    </p:embeddedFont>
    <p:embeddedFont>
      <p:font typeface="DM Sans"/>
      <p:regular r:id="rId21"/>
    </p:embeddedFont>
    <p:embeddedFont>
      <p:font typeface="DM Sans"/>
      <p:regular r:id="rId22"/>
    </p:embeddedFont>
    <p:embeddedFont>
      <p:font typeface="DM Sans"/>
      <p:regular r:id="rId23"/>
    </p:embeddedFont>
    <p:embeddedFont>
      <p:font typeface="DM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-1.png>
</file>

<file path=ppt/media/image-10-2.png>
</file>

<file path=ppt/media/image-10-3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7-3.png>
</file>

<file path=ppt/media/image-7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0-1.png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1-1.png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8-1.png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9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slideLayout" Target="../slideLayouts/slideLayout1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5656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Python Image Processing with OpenCV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81428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Welcome to this guide on image processing with Python and OpenCV! We'll learn to manipulate images programmatically.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79524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the end, you'll understand how to read, display, process, and save images using simple Python code.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579310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800725"/>
            <a:ext cx="347663" cy="3476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756440" y="5776198"/>
            <a:ext cx="232005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54240"/>
                </a:solidFill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by EMRE Akpınar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25962"/>
            <a:ext cx="104674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Next Steps in Your OpenCV Journey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188369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804398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415183"/>
            <a:ext cx="31683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Advanced Techniques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2905601"/>
            <a:ext cx="518802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Edge detection, facial recognition, object tracking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508415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551992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006096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778806"/>
            <a:ext cx="29640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Image Manipulation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269224"/>
            <a:ext cx="377952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Resizing, cropping, filtering, blending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4872038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4915614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36971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1424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Basic Operations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632847"/>
            <a:ext cx="42050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Reading, displaying, transforming, saving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47771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You've learned the fundamental operations for working with images in Python and OpenCV. These basics will form the foundation for more complex image processing projects.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7453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What is an Image in Programming?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32259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06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Digital Format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557111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Images are matrices of pixel values. Each pixel contains color information stored as numbers.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832259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06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Color Models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557111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OpenCV uses BGR (Blue-Green-Red) format. Each pixel has three values between 0-255.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69969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704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Grayscale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19482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Single-value pixels represent intensity only. Great for many processing algorithms.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1270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Setting Up Your Environment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70428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90373" y="24704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Install Python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2960846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Make sure you have Python installed on your system.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3550563"/>
            <a:ext cx="170021" cy="1216223"/>
          </a:xfrm>
          <a:prstGeom prst="roundRect">
            <a:avLst>
              <a:gd name="adj" fmla="val 56033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130534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Install OpenCV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040981"/>
            <a:ext cx="6706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Run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pip install opencv-python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in your terminal or command prompt.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4993600"/>
            <a:ext cx="170021" cy="1216223"/>
          </a:xfrm>
          <a:prstGeom prst="roundRect">
            <a:avLst>
              <a:gd name="adj" fmla="val 56033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470815" y="49936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Create a Project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5484019"/>
            <a:ext cx="636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Make a new folder and Python file for your image processing code.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300913" y="6436638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811095" y="64366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Add Test Images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811095" y="6927056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Place image files in your project folder for easy access.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8558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Reading Images with OpenCV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643307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8701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Import Library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36053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Start by importing OpenCV with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 cv2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at the top of your file.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31315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539972"/>
            <a:ext cx="32305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Use imread() Function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503039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Load an image with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img = cv2.imread("filename.png")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674042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900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Verify Success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391275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Check if the image loaded by printing the image shape or dimensions.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4096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Displaying Images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089910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883700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Create Window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374118"/>
            <a:ext cx="229195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cv2.imshow("Window Title", img)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to display your image in a new window.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5904" y="3089910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25904" y="3883700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Wait for Input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425904" y="4374118"/>
            <a:ext cx="229207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cv2.waitKey(0)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to keep the window open until a key is pressed.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8138" y="3089910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8138" y="3883700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Clean Up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58138" y="4374118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Close all windows with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cv2.destroyAllWindows()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when done.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6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Image Color Transformations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019651" y="2314932"/>
            <a:ext cx="30480" cy="5309949"/>
          </a:xfrm>
          <a:prstGeom prst="roundRect">
            <a:avLst>
              <a:gd name="adj" fmla="val 303837"/>
            </a:avLst>
          </a:prstGeom>
          <a:solidFill>
            <a:srgbClr val="DDD3BA"/>
          </a:solidFill>
          <a:ln/>
        </p:spPr>
      </p:sp>
      <p:sp>
        <p:nvSpPr>
          <p:cNvPr id="5" name="Shape 2"/>
          <p:cNvSpPr/>
          <p:nvPr/>
        </p:nvSpPr>
        <p:spPr>
          <a:xfrm>
            <a:off x="1237178" y="2795707"/>
            <a:ext cx="661392" cy="30480"/>
          </a:xfrm>
          <a:prstGeom prst="roundRect">
            <a:avLst>
              <a:gd name="adj" fmla="val 303837"/>
            </a:avLst>
          </a:prstGeom>
          <a:solidFill>
            <a:srgbClr val="DDD3BA"/>
          </a:solidFill>
          <a:ln/>
        </p:spPr>
      </p:sp>
      <p:sp>
        <p:nvSpPr>
          <p:cNvPr id="6" name="Shape 3"/>
          <p:cNvSpPr/>
          <p:nvPr/>
        </p:nvSpPr>
        <p:spPr>
          <a:xfrm>
            <a:off x="771644" y="256293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54333" y="2604254"/>
            <a:ext cx="330637" cy="413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2122170" y="2535317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Full Color (BGR)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122170" y="3012043"/>
            <a:ext cx="6250186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Default color format in OpenCV. Three channels for blue, green, and red values.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237178" y="4639151"/>
            <a:ext cx="661392" cy="30480"/>
          </a:xfrm>
          <a:prstGeom prst="roundRect">
            <a:avLst>
              <a:gd name="adj" fmla="val 303837"/>
            </a:avLst>
          </a:prstGeom>
          <a:solidFill>
            <a:srgbClr val="DDD3BA"/>
          </a:solidFill>
          <a:ln/>
        </p:spPr>
      </p:sp>
      <p:sp>
        <p:nvSpPr>
          <p:cNvPr id="11" name="Shape 8"/>
          <p:cNvSpPr/>
          <p:nvPr/>
        </p:nvSpPr>
        <p:spPr>
          <a:xfrm>
            <a:off x="771644" y="4406384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54333" y="4447699"/>
            <a:ext cx="330637" cy="413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2122170" y="4378762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Grayscale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122170" y="4855488"/>
            <a:ext cx="6250186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Load directly in grayscale with </a:t>
            </a:r>
            <a:pPr algn="l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cv2.imread("image.png", 0)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or </a:t>
            </a:r>
            <a:pPr algn="l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cv2.IMREAD_GRAYSCALE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237178" y="6482596"/>
            <a:ext cx="661392" cy="30480"/>
          </a:xfrm>
          <a:prstGeom prst="roundRect">
            <a:avLst>
              <a:gd name="adj" fmla="val 303837"/>
            </a:avLst>
          </a:prstGeom>
          <a:solidFill>
            <a:srgbClr val="DDD3BA"/>
          </a:solidFill>
          <a:ln/>
        </p:spPr>
      </p:sp>
      <p:sp>
        <p:nvSpPr>
          <p:cNvPr id="16" name="Shape 13"/>
          <p:cNvSpPr/>
          <p:nvPr/>
        </p:nvSpPr>
        <p:spPr>
          <a:xfrm>
            <a:off x="771644" y="624982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54333" y="6291143"/>
            <a:ext cx="330637" cy="413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2122170" y="622220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Binary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122170" y="6698933"/>
            <a:ext cx="6250186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Convert grayscale to binary (black and white only) using thresholding techniques.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62067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Handling Key Presses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Capture Key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351967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Store the key code: </a:t>
            </a:r>
            <a:pPr algn="r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key = cv2.waitKey(0)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226731" y="317658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Identify Key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7790" y="335196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Compare with ASCII values: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if key == ord('s'):</a:t>
            </a:r>
            <a:endParaRPr lang="en-US" sz="17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452604" y="356508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9937790" y="5314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Perform Action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7790" y="5804535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Execute code based on the pressed key.</a:t>
            </a:r>
            <a:endParaRPr lang="en-US" sz="17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064103" y="5790962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0"/>
          <p:cNvSpPr/>
          <p:nvPr/>
        </p:nvSpPr>
        <p:spPr>
          <a:xfrm>
            <a:off x="1857256" y="5314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Handle Exit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93790" y="5804535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Close program with </a:t>
            </a:r>
            <a:pPr algn="r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if key == 27:</a:t>
            </a:r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(ESC key)</a:t>
            </a:r>
            <a:endParaRPr lang="en-US" sz="1750" dirty="0"/>
          </a:p>
        </p:txBody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5838230" y="5402461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75021"/>
            <a:ext cx="72097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Saving Processed Images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50776"/>
            <a:ext cx="33849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The imwrite() Function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31920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 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cv2.imwrite("newimage.png", img)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to save your processed image to disk.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22470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first parameter is the filename, the second is the image variable.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3350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Supported Formats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393192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Save in various formats like PNG, JPG, TIFF, and more.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486179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File extension in the filename determines the output format.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872067" y="3350776"/>
            <a:ext cx="36595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Compression Parameters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72067" y="3931920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For JPG, add quality: 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cv2.imwrite("image.jpg", img, [cv2.IMWRITE_JPEG_QUALITY, 90])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872067" y="522470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Higher numbers mean better quality but larger file size.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67364"/>
            <a:ext cx="108338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Complete Image Processing Example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1849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78860" y="322742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31849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Import Libraries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3675340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Start by importing 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cv2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for image processing.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1849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302032" y="322742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5954078" y="31849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Read the Image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954078" y="3675340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Load with 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img = cv2.imread("sample.png")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1849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725204" y="322742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0377249" y="31849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Process the Image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377249" y="3675340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Convert to grayscale: 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gray = cv2.cvtColor(img, cv2.COLOR_BGR2GRAY)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524601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78860" y="528851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1530906" y="52460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Display Results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530906" y="5736431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Show both original and processed images in separate windows.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428667" y="524601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7513737" y="528851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650" dirty="0"/>
          </a:p>
        </p:txBody>
      </p:sp>
      <p:sp>
        <p:nvSpPr>
          <p:cNvPr id="21" name="Text 19"/>
          <p:cNvSpPr/>
          <p:nvPr/>
        </p:nvSpPr>
        <p:spPr>
          <a:xfrm>
            <a:off x="8165783" y="52460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Save the Result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8165783" y="5736431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Save the processed image: 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cv2.imwrite("processed.png", gray)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2025-03-07T00:15:40Z</dcterms:created>
  <dcterms:modified xsi:type="dcterms:W3CDTF">2025-03-07T00:15:40Z</dcterms:modified>
</cp:coreProperties>
</file>